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1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4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54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379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62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1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4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5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5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4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4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9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8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4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A345E-4ED0-41A8-871A-AB67399C73B8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6CB53-5861-4707-951F-F89E9308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2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E3E73-C6D4-3FB7-EECD-BEE5D2935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143" y="1626782"/>
            <a:ext cx="11100319" cy="2115359"/>
          </a:xfrm>
        </p:spPr>
        <p:txBody>
          <a:bodyPr>
            <a:normAutofit/>
          </a:bodyPr>
          <a:lstStyle/>
          <a:p>
            <a:pPr algn="ctr"/>
            <a:r>
              <a:rPr lang="sr-Cyrl-RS" sz="5400" dirty="0"/>
              <a:t>Безбедност на интернету </a:t>
            </a:r>
            <a:endParaRPr lang="en-US" sz="5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F007A77-C4F3-B5DC-BF0D-853C3338DF9C}"/>
              </a:ext>
            </a:extLst>
          </p:cNvPr>
          <p:cNvSpPr txBox="1">
            <a:spLocks/>
          </p:cNvSpPr>
          <p:nvPr/>
        </p:nvSpPr>
        <p:spPr>
          <a:xfrm>
            <a:off x="7902431" y="4862945"/>
            <a:ext cx="4151023" cy="1357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200" dirty="0" smtClean="0"/>
              <a:t>МИХАИЛО Љубичић  6-1</a:t>
            </a:r>
          </a:p>
          <a:p>
            <a:r>
              <a:rPr lang="sr-Cyrl-RS" sz="3200" dirty="0" smtClean="0"/>
              <a:t>Урош родић  6-1</a:t>
            </a:r>
          </a:p>
          <a:p>
            <a:r>
              <a:rPr lang="sr-Cyrl-RS" sz="3200" dirty="0" smtClean="0"/>
              <a:t>Андрија игњатовић  6-1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728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EDBDA-DDB6-B3F9-BA67-7B940BCB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008669" cy="1088984"/>
          </a:xfrm>
        </p:spPr>
        <p:txBody>
          <a:bodyPr/>
          <a:lstStyle/>
          <a:p>
            <a:pPr algn="ctr"/>
            <a:r>
              <a:rPr lang="sr-Cyrl-RS" dirty="0"/>
              <a:t>Квиз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BB839C-44DB-74C0-6052-B21859ED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RS" sz="4000" dirty="0"/>
              <a:t>Шта је интернет?</a:t>
            </a:r>
          </a:p>
          <a:p>
            <a:pPr marL="742950" indent="-742950">
              <a:buFont typeface="+mj-lt"/>
              <a:buAutoNum type="alphaLcParenR"/>
            </a:pPr>
            <a:r>
              <a:rPr lang="sr-Cyrl-RS" sz="4000" dirty="0"/>
              <a:t>Компјутерска игрица </a:t>
            </a:r>
          </a:p>
          <a:p>
            <a:pPr marL="742950" indent="-742950">
              <a:buFont typeface="+mj-lt"/>
              <a:buAutoNum type="alphaLcParenR"/>
            </a:pPr>
            <a:r>
              <a:rPr lang="sr-Cyrl-RS" sz="4000" dirty="0"/>
              <a:t>Опасност по дете</a:t>
            </a:r>
          </a:p>
          <a:p>
            <a:pPr marL="742950" indent="-742950">
              <a:buFont typeface="+mj-lt"/>
              <a:buAutoNum type="alphaLcParenR"/>
            </a:pPr>
            <a:r>
              <a:rPr lang="sr-Cyrl-RS" sz="4000" dirty="0"/>
              <a:t>Глобална мрежа рачунара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988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9AD3AB-9119-58FE-0A21-7D64AAA31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10" y="1390262"/>
            <a:ext cx="10235648" cy="4550230"/>
          </a:xfrm>
        </p:spPr>
        <p:txBody>
          <a:bodyPr/>
          <a:lstStyle/>
          <a:p>
            <a:pPr marL="0" indent="0">
              <a:buNone/>
            </a:pPr>
            <a:r>
              <a:rPr lang="sr-Cyrl-RS" sz="4000" dirty="0" smtClean="0"/>
              <a:t>2. Да </a:t>
            </a:r>
            <a:r>
              <a:rPr lang="sr-Cyrl-RS" sz="4000" dirty="0"/>
              <a:t>ли је свака вест коју прочиташ на интернету тачна ?</a:t>
            </a:r>
          </a:p>
          <a:p>
            <a:pPr marL="457200" indent="-457200">
              <a:buFont typeface="+mj-lt"/>
              <a:buAutoNum type="alphaLcParenR"/>
            </a:pPr>
            <a:r>
              <a:rPr lang="sr-Cyrl-RS" sz="4000" dirty="0"/>
              <a:t>Није, на интернету постоје лажне вести</a:t>
            </a:r>
          </a:p>
          <a:p>
            <a:pPr marL="457200" indent="-457200">
              <a:buFont typeface="+mj-lt"/>
              <a:buAutoNum type="alphaLcParenR"/>
            </a:pPr>
            <a:r>
              <a:rPr lang="sr-Cyrl-RS" sz="4000" dirty="0"/>
              <a:t> Наравно, чим је вест на интернету, сигурно је тачна.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8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3C8FEE-CFEB-1ED0-A93B-845BA5A8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/>
              <a:t>3. </a:t>
            </a:r>
            <a:r>
              <a:rPr lang="sr-Cyrl-RS" sz="4000" dirty="0"/>
              <a:t>Колико времена дневно треба провести на интернету?</a:t>
            </a:r>
          </a:p>
          <a:p>
            <a:pPr marL="457200" indent="-457200">
              <a:buFont typeface="+mj-lt"/>
              <a:buAutoNum type="alphaLcParenR"/>
            </a:pPr>
            <a:r>
              <a:rPr lang="sr-Cyrl-RS" sz="4000" dirty="0"/>
              <a:t> Преко 4 сата </a:t>
            </a:r>
          </a:p>
          <a:p>
            <a:pPr marL="457200" indent="-457200">
              <a:buFont typeface="+mj-lt"/>
              <a:buAutoNum type="alphaLcParenR"/>
            </a:pPr>
            <a:r>
              <a:rPr lang="sr-Cyrl-RS" sz="4000" dirty="0"/>
              <a:t> До 2 сата </a:t>
            </a:r>
          </a:p>
          <a:p>
            <a:pPr marL="457200" indent="-457200">
              <a:buFont typeface="+mj-lt"/>
              <a:buAutoNum type="alphaLcParenR"/>
            </a:pPr>
            <a:r>
              <a:rPr lang="sr-Cyrl-RS" sz="4000" dirty="0"/>
              <a:t>Пола сата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6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B25DFC-E031-6F6D-8BBB-059F3379B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4. </a:t>
            </a:r>
            <a:r>
              <a:rPr lang="sr-Cyrl-RS" sz="4000" dirty="0"/>
              <a:t>Ако желиш да поставиш фотографију свога друга и себе:</a:t>
            </a:r>
          </a:p>
          <a:p>
            <a:pPr marL="457200" indent="-457200">
              <a:buFont typeface="+mj-lt"/>
              <a:buAutoNum type="alphaLcParenR"/>
            </a:pPr>
            <a:r>
              <a:rPr lang="sr-Cyrl-RS" sz="4000" dirty="0"/>
              <a:t> Нећеш га питати</a:t>
            </a:r>
          </a:p>
          <a:p>
            <a:pPr marL="457200" indent="-457200">
              <a:buFont typeface="+mj-lt"/>
              <a:buAutoNum type="alphaLcParenR"/>
            </a:pPr>
            <a:r>
              <a:rPr lang="sr-Cyrl-RS" sz="4000" dirty="0"/>
              <a:t>Питаћеш га да ли он то жели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9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0D54B5-7082-1D7B-F816-E8667422D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615820"/>
            <a:ext cx="10297919" cy="51753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Cyrl-RS" dirty="0"/>
              <a:t>5.</a:t>
            </a:r>
            <a:r>
              <a:rPr lang="sr-Cyrl-RS" sz="4000" dirty="0"/>
              <a:t> Док играш онлине игрицу непозната особа жели да те дода за пријатеља. Шта ћеш учинити:</a:t>
            </a:r>
          </a:p>
          <a:p>
            <a:pPr marL="742950" indent="-742950">
              <a:buFont typeface="+mj-lt"/>
              <a:buAutoNum type="alphaLcParenR"/>
            </a:pPr>
            <a:r>
              <a:rPr lang="sr-Cyrl-RS" sz="4000" dirty="0"/>
              <a:t>Обавештавате родитење о томе, да они провере о коме се ради.</a:t>
            </a:r>
          </a:p>
          <a:p>
            <a:pPr marL="742950" indent="-742950">
              <a:buFont typeface="+mj-lt"/>
              <a:buAutoNum type="alphaLcParenR"/>
            </a:pPr>
            <a:r>
              <a:rPr lang="sr-Cyrl-RS" sz="4000" dirty="0"/>
              <a:t>Прихватате га за пријатеља јер је лепо имати што више пријатеља.</a:t>
            </a:r>
          </a:p>
          <a:p>
            <a:pPr marL="742950" indent="-742950">
              <a:buFont typeface="+mj-lt"/>
              <a:buAutoNum type="alphaLcParenR"/>
            </a:pPr>
            <a:r>
              <a:rPr lang="sr-Cyrl-RS" sz="4000" dirty="0"/>
              <a:t>Упушташ се у разговор са непознатом особом.</a:t>
            </a:r>
          </a:p>
          <a:p>
            <a:pPr marL="457200" indent="-45720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3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CCAD7-4960-629D-1323-DC18F1F0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6000" dirty="0"/>
              <a:t>Хвала на пажњи !!!</a:t>
            </a:r>
            <a:endParaRPr lang="en-US" sz="6000" dirty="0"/>
          </a:p>
        </p:txBody>
      </p:sp>
      <p:pic>
        <p:nvPicPr>
          <p:cNvPr id="7172" name="Picture 4" descr="Smajli više nije mali :-) :-( Jedan od najpoznatijih simbola internet  komunikacije - emotikon smajli ima 37 godina. Prvi put je ugledao svetlost  dana, septembra 1982. godine. Njegov tvorac Skot Falman, naučnik">
            <a:extLst>
              <a:ext uri="{FF2B5EF4-FFF2-40B4-BE49-F238E27FC236}">
                <a16:creationId xmlns:a16="http://schemas.microsoft.com/office/drawing/2014/main" xmlns="" id="{E90FADF5-3E8C-1C2B-C152-C9AEA652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84" y="2371239"/>
            <a:ext cx="4978854" cy="316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66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E0679-C49C-EBE8-E3A0-37E4071D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dirty="0"/>
              <a:t>интернет</a:t>
            </a:r>
            <a:endParaRPr lang="en-US" sz="3200" dirty="0"/>
          </a:p>
        </p:txBody>
      </p:sp>
      <p:pic>
        <p:nvPicPr>
          <p:cNvPr id="1026" name="Picture 2" descr="Sedam čuvara interneta: Oni imaju najvažniji posao na svijetu">
            <a:extLst>
              <a:ext uri="{FF2B5EF4-FFF2-40B4-BE49-F238E27FC236}">
                <a16:creationId xmlns:a16="http://schemas.microsoft.com/office/drawing/2014/main" xmlns="" id="{7019D675-A30C-2D7C-6F82-F2D7035A5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28" y="2389447"/>
            <a:ext cx="5312568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3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007A77-C4F3-B5DC-BF0D-853C3338D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200" dirty="0"/>
              <a:t>Интернет је светска мрежа којој може приступити свако и свако се са сваким може повезати, без обзира у ком делу света се налази.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034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62A5A7-F6A3-DE3B-EC33-D66B5ABF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25" y="809017"/>
            <a:ext cx="9905998" cy="14785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47CEEC-0DCE-7048-6E0E-35D246AAB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ezbednost dece na internetu Archives - Bebac.com">
            <a:extLst>
              <a:ext uri="{FF2B5EF4-FFF2-40B4-BE49-F238E27FC236}">
                <a16:creationId xmlns:a16="http://schemas.microsoft.com/office/drawing/2014/main" xmlns="" id="{4C7E106E-32BC-0224-E91C-0B17B4B81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066799"/>
            <a:ext cx="9753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7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E0F840-02EF-6C0A-C404-877A4307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200" dirty="0"/>
              <a:t>Време које треба да проводимо на интернету </a:t>
            </a:r>
            <a:r>
              <a:rPr lang="sr-Cyrl-RS" sz="3200" dirty="0" smtClean="0"/>
              <a:t>не треба да буде дуже </a:t>
            </a:r>
            <a:r>
              <a:rPr lang="sr-Cyrl-RS" sz="3200" dirty="0"/>
              <a:t>од 2 сата.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152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671CD9C-04BF-EE17-CA78-F03B9558B7A0}"/>
              </a:ext>
            </a:extLst>
          </p:cNvPr>
          <p:cNvSpPr txBox="1">
            <a:spLocks/>
          </p:cNvSpPr>
          <p:nvPr/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3200" dirty="0"/>
          </a:p>
          <a:p>
            <a:endParaRPr lang="en-US" sz="3200" dirty="0"/>
          </a:p>
        </p:txBody>
      </p:sp>
      <p:pic>
        <p:nvPicPr>
          <p:cNvPr id="5" name="Picture 2" descr="U okviru Dječije nedelje, školu u PU Morakovo posetili su drugari II razreda  matične škole sa svojom učiteljicom Irenom Šućur. Uz pesmu, igru i veselo  druženje proslavili smo rođendan našeg učenika.">
            <a:extLst>
              <a:ext uri="{FF2B5EF4-FFF2-40B4-BE49-F238E27FC236}">
                <a16:creationId xmlns:a16="http://schemas.microsoft.com/office/drawing/2014/main" xmlns="" id="{9C7B8BCF-BB4E-174F-ACDB-A8815BFEA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09" y="1665533"/>
            <a:ext cx="7342707" cy="41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0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979B75-0C70-53C1-3743-A622FEE35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200" dirty="0"/>
              <a:t>Пре него што објавимо слику свога друга потребно је да га питамо за дозволу.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40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46180-E40E-D5EB-2BA7-37715EA5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4D195C2-91DD-D374-272B-EF9062A54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25316"/>
            <a:ext cx="9591868" cy="640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2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D653D2-0971-397A-4B2B-47966E3EE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44622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200" dirty="0"/>
              <a:t>Пре него што прихватите захтев за пријатељство обавезно обавестите родитеље </a:t>
            </a:r>
            <a:r>
              <a:rPr lang="sr-Cyrl-RS" sz="3200" dirty="0" smtClean="0"/>
              <a:t>зато што не знате </a:t>
            </a:r>
            <a:r>
              <a:rPr lang="sr-Cyrl-RS" sz="3200" dirty="0"/>
              <a:t>ко се крије иза тога.</a:t>
            </a:r>
            <a:endParaRPr lang="en-US" sz="3200" dirty="0"/>
          </a:p>
        </p:txBody>
      </p:sp>
      <p:pic>
        <p:nvPicPr>
          <p:cNvPr id="6146" name="Picture 2" descr="DreamWeb | Bezbednost">
            <a:extLst>
              <a:ext uri="{FF2B5EF4-FFF2-40B4-BE49-F238E27FC236}">
                <a16:creationId xmlns:a16="http://schemas.microsoft.com/office/drawing/2014/main" xmlns="" id="{E7E22594-0CF5-D36E-C58E-A86FEB22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68" y="2793369"/>
            <a:ext cx="6491461" cy="33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64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67</TotalTime>
  <Words>234</Words>
  <Application>Microsoft Office PowerPoint</Application>
  <PresentationFormat>Custom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Circuit</vt:lpstr>
      <vt:lpstr>Безбедност на интернету </vt:lpstr>
      <vt:lpstr>интернет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Квиз</vt:lpstr>
      <vt:lpstr>PowerPoint Presentation</vt:lpstr>
      <vt:lpstr>PowerPoint Presentation</vt:lpstr>
      <vt:lpstr>PowerPoint Presentation</vt:lpstr>
      <vt:lpstr>PowerPoint Presentation</vt:lpstr>
      <vt:lpstr>Хвала на пажњи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Безбедност на интернету</dc:title>
  <dc:creator>Sanja Radovanović</dc:creator>
  <cp:lastModifiedBy>Home</cp:lastModifiedBy>
  <cp:revision>11</cp:revision>
  <dcterms:created xsi:type="dcterms:W3CDTF">2026-02-04T10:46:10Z</dcterms:created>
  <dcterms:modified xsi:type="dcterms:W3CDTF">2026-02-15T21:04:34Z</dcterms:modified>
</cp:coreProperties>
</file>