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9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46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4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9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61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8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8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6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7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8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5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F5F28F-656C-44BC-A50A-3D175F982B63}" type="datetimeFigureOut">
              <a:rPr lang="en-US" smtClean="0"/>
              <a:t>15-Feb-26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0E68E65-EE63-4EC6-91C0-58D07C61C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9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C57777-8EF9-49F9-94C2-F6EF79BD1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865" y="1560243"/>
            <a:ext cx="8837894" cy="1627093"/>
          </a:xfrm>
        </p:spPr>
        <p:txBody>
          <a:bodyPr>
            <a:normAutofit fontScale="90000"/>
          </a:bodyPr>
          <a:lstStyle/>
          <a:p>
            <a:r>
              <a:rPr lang="sr-Cyrl-R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Безбедност у дигиталном окружењу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827549B-E21D-4B93-B1C1-73664AC82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85" y="3456280"/>
            <a:ext cx="3465678" cy="2474257"/>
          </a:xfrm>
        </p:spPr>
        <p:txBody>
          <a:bodyPr/>
          <a:lstStyle/>
          <a:p>
            <a:pPr algn="l"/>
            <a:r>
              <a:rPr lang="sr-Cyrl-RS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</a:t>
            </a:r>
            <a:r>
              <a:rPr lang="sr-Cyrl-RS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Миловић  6-1</a:t>
            </a:r>
          </a:p>
          <a:p>
            <a:pPr algn="l"/>
            <a:r>
              <a:rPr lang="sr-Cyrl-RS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Мила Мајсторовић  6-1</a:t>
            </a:r>
          </a:p>
          <a:p>
            <a:pPr algn="l"/>
            <a:r>
              <a:rPr lang="sr-Cyrl-RS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Маша Благојевић  6-1</a:t>
            </a:r>
            <a:endParaRPr lang="sr-Cyrl-RS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cap="none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Михаило </a:t>
            </a:r>
            <a:r>
              <a:rPr lang="sr-Cyrl-RS" cap="none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Љубичић  6-1</a:t>
            </a:r>
            <a:endParaRPr lang="en-US" cap="none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12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A9B56-67A9-4A94-916C-D5D716AB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3825" cy="672401"/>
          </a:xfrm>
        </p:spPr>
        <p:txBody>
          <a:bodyPr>
            <a:normAutofit fontScale="90000"/>
          </a:bodyPr>
          <a:lstStyle/>
          <a:p>
            <a:r>
              <a:rPr lang="sr-Cyrl-RS" dirty="0">
                <a:cs typeface="Times New Roman" panose="02020603050405020304" pitchFamily="18" charset="0"/>
              </a:rPr>
              <a:t>Шта би требало да знате о дигиталном окружењу 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53A22-4F94-46EF-B026-1327242698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833" y="1613648"/>
            <a:ext cx="10489332" cy="39758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sz="3200" cap="none" dirty="0">
                <a:latin typeface="+mj-lt"/>
              </a:rPr>
              <a:t>Показатељи прекомерног коришћења интернета код деце школског узраста су: 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RS" sz="3200" cap="none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RS" sz="3200" cap="none" dirty="0">
                <a:latin typeface="+mj-lt"/>
              </a:rPr>
              <a:t>Када дете не може да прекине активност на интернету - о</a:t>
            </a:r>
            <a:r>
              <a:rPr lang="sr-Cyrl-RS" sz="3200" cap="none" dirty="0"/>
              <a:t>длагање оброка и одласка у </a:t>
            </a:r>
            <a:r>
              <a:rPr lang="sr-Cyrl-RS" sz="3200" cap="none" dirty="0" smtClean="0"/>
              <a:t>школу.</a:t>
            </a:r>
            <a:r>
              <a:rPr lang="sr-Cyrl-RS" sz="3200" cap="none" dirty="0" smtClean="0">
                <a:latin typeface="+mj-lt"/>
              </a:rPr>
              <a:t>                                         </a:t>
            </a:r>
            <a:endParaRPr lang="sr-Cyrl-RS" sz="3200" cap="none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RS" sz="3200" cap="none" dirty="0">
                <a:latin typeface="+mj-lt"/>
              </a:rPr>
              <a:t>Чешће потешкоће у </a:t>
            </a:r>
            <a:r>
              <a:rPr lang="sr-Cyrl-RS" sz="3200" cap="none" dirty="0" smtClean="0">
                <a:latin typeface="+mj-lt"/>
              </a:rPr>
              <a:t>учењу.</a:t>
            </a:r>
            <a:endParaRPr lang="sr-Cyrl-RS" sz="32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0623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824496-CFC5-4145-87EE-5CF10C059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12193" y="2290482"/>
            <a:ext cx="10703857" cy="45675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sz="4000" cap="none" dirty="0">
                <a:cs typeface="Times New Roman" panose="02020603050405020304" pitchFamily="18" charset="0"/>
              </a:rPr>
              <a:t>Умор, тешкоће са спавањем, главобоље и проблеми са видом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4000" cap="none" dirty="0">
                <a:cs typeface="Times New Roman" panose="02020603050405020304" pitchFamily="18" charset="0"/>
              </a:rPr>
              <a:t>Занемаривање  хигијенских навика</a:t>
            </a:r>
          </a:p>
          <a:p>
            <a:pPr marL="0" indent="0">
              <a:buNone/>
            </a:pPr>
            <a:endParaRPr lang="sr-Cyrl-RS" sz="4000" cap="non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9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56347-4552-F80E-039D-11BB0217D3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973297"/>
            <a:ext cx="10363826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Cyrl-RS" sz="3600" cap="none" dirty="0"/>
              <a:t>Када се деца све мање друже са вршњацима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3600" cap="none" dirty="0"/>
              <a:t>Када све мање комуницирају са укућанима</a:t>
            </a:r>
            <a:endParaRPr lang="en-US" sz="360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975C48-8543-4353-B139-9D7F8EE5E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483" y="3364507"/>
            <a:ext cx="5321483" cy="32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4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14FF1-02C2-D18A-C480-00F8F8356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251" y="618518"/>
            <a:ext cx="11301273" cy="517824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ПОРОДИЧНИ ОДНОСИ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7CB4A45-D0FF-FF42-F4F9-071E48735D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93673" y="1258074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cap="none" dirty="0"/>
              <a:t>Важан је разговор са децом - како би вам се обратили уколико имају проблем.</a:t>
            </a:r>
            <a:endParaRPr lang="en-US" sz="3200" cap="none" dirty="0"/>
          </a:p>
        </p:txBody>
      </p:sp>
      <p:pic>
        <p:nvPicPr>
          <p:cNvPr id="6" name="Picture 2" descr="Porodica: Najugroženija institucija savremenog doba - Zdrava Priča">
            <a:extLst>
              <a:ext uri="{FF2B5EF4-FFF2-40B4-BE49-F238E27FC236}">
                <a16:creationId xmlns:a16="http://schemas.microsoft.com/office/drawing/2014/main" xmlns="" id="{CAB899C8-48A9-AC10-55E2-6151697FB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380" y="2718262"/>
            <a:ext cx="5861306" cy="39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2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E5106-26B9-98B2-BD97-DDF8B044E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393" y="1506792"/>
            <a:ext cx="10707095" cy="606601"/>
          </a:xfrm>
        </p:spPr>
        <p:txBody>
          <a:bodyPr/>
          <a:lstStyle/>
          <a:p>
            <a:r>
              <a:rPr lang="sr-Cyrl-RS" dirty="0"/>
              <a:t>Заштита у дигиталном окружењу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72A4E0-87B5-26E4-8FA5-562EFF76B5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630" y="3139398"/>
            <a:ext cx="11801383" cy="2556008"/>
          </a:xfrm>
        </p:spPr>
        <p:txBody>
          <a:bodyPr>
            <a:normAutofit/>
          </a:bodyPr>
          <a:lstStyle/>
          <a:p>
            <a:r>
              <a:rPr lang="sr-Cyrl-RS" sz="3200" cap="none" dirty="0"/>
              <a:t>Искључивање локације уређаја мобилног телефона.</a:t>
            </a:r>
          </a:p>
          <a:p>
            <a:r>
              <a:rPr lang="sr-Cyrl-RS" sz="3200" cap="none" dirty="0"/>
              <a:t>Профили на друштвеним мрежама морају да буду приватни </a:t>
            </a:r>
            <a:endParaRPr lang="en-US" sz="3200" cap="none" dirty="0"/>
          </a:p>
        </p:txBody>
      </p:sp>
    </p:spTree>
    <p:extLst>
      <p:ext uri="{BB962C8B-B14F-4D97-AF65-F5344CB8AC3E}">
        <p14:creationId xmlns:p14="http://schemas.microsoft.com/office/powerpoint/2010/main" val="61916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FDA135-C46D-4A08-B224-428ACEE10C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619" y="888385"/>
            <a:ext cx="10955626" cy="5081230"/>
          </a:xfrm>
        </p:spPr>
        <p:txBody>
          <a:bodyPr>
            <a:normAutofit/>
          </a:bodyPr>
          <a:lstStyle/>
          <a:p>
            <a:r>
              <a:rPr lang="sr-Cyrl-RS" sz="3200" cap="none" dirty="0"/>
              <a:t>Информисање о узрасним ограничењима за коришћење видео-игара.</a:t>
            </a:r>
          </a:p>
          <a:p>
            <a:r>
              <a:rPr lang="sr-Cyrl-RS" sz="3200" cap="none" dirty="0"/>
              <a:t>Коришћење алата за родитељску контролу.</a:t>
            </a:r>
            <a:endParaRPr lang="en-US" sz="3200" cap="none" dirty="0"/>
          </a:p>
        </p:txBody>
      </p:sp>
      <p:pic>
        <p:nvPicPr>
          <p:cNvPr id="4" name="Picture 2" descr="Roditeljski nadzor, Aplikacije na Google Playu">
            <a:extLst>
              <a:ext uri="{FF2B5EF4-FFF2-40B4-BE49-F238E27FC236}">
                <a16:creationId xmlns:a16="http://schemas.microsoft.com/office/drawing/2014/main" xmlns="" id="{554CA550-5E75-69DF-6F10-77FD7F70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11" y="2777193"/>
            <a:ext cx="3817397" cy="381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9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75097F-C7FF-57FE-BCFE-6A3B3E47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306" y="618516"/>
            <a:ext cx="10467398" cy="1414469"/>
          </a:xfrm>
        </p:spPr>
        <p:txBody>
          <a:bodyPr>
            <a:normAutofit/>
          </a:bodyPr>
          <a:lstStyle/>
          <a:p>
            <a:r>
              <a:rPr lang="sr-Cyrl-RS" sz="5400" dirty="0"/>
              <a:t>Хвала на пажњи !!!</a:t>
            </a:r>
            <a:endParaRPr lang="en-US" sz="5400" dirty="0"/>
          </a:p>
        </p:txBody>
      </p:sp>
      <p:pic>
        <p:nvPicPr>
          <p:cNvPr id="3074" name="Picture 2" descr="Безбедност на интернету - Безбедност на интернету">
            <a:extLst>
              <a:ext uri="{FF2B5EF4-FFF2-40B4-BE49-F238E27FC236}">
                <a16:creationId xmlns:a16="http://schemas.microsoft.com/office/drawing/2014/main" xmlns="" id="{F1408927-ECAD-ECAE-941F-312141FA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82" y="2032985"/>
            <a:ext cx="3657149" cy="38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457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88</TotalTime>
  <Words>137</Words>
  <Application>Microsoft Office PowerPoint</Application>
  <PresentationFormat>Custom</PresentationFormat>
  <Paragraphs>22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Droplet</vt:lpstr>
      <vt:lpstr>Безбедност у дигиталном окружењу  </vt:lpstr>
      <vt:lpstr>Шта би требало да знате о дигиталном окружењу </vt:lpstr>
      <vt:lpstr>PowerPoint Presentation</vt:lpstr>
      <vt:lpstr>PowerPoint Presentation</vt:lpstr>
      <vt:lpstr>ПОРОДИЧНИ ОДНОСИ</vt:lpstr>
      <vt:lpstr>Заштита у дигиталном окружењу </vt:lpstr>
      <vt:lpstr>PowerPoint Presentation</vt:lpstr>
      <vt:lpstr>Хвала на пажњи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Безбедност у дигиталном окружењу</dc:title>
  <dc:creator>Nusic</dc:creator>
  <cp:lastModifiedBy>Home</cp:lastModifiedBy>
  <cp:revision>10</cp:revision>
  <dcterms:created xsi:type="dcterms:W3CDTF">2026-01-30T10:20:57Z</dcterms:created>
  <dcterms:modified xsi:type="dcterms:W3CDTF">2026-02-15T20:56:47Z</dcterms:modified>
</cp:coreProperties>
</file>